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5"/>
  </p:notesMasterIdLst>
  <p:handoutMasterIdLst>
    <p:handoutMasterId r:id="rId6"/>
  </p:handoutMasterIdLst>
  <p:sldIdLst>
    <p:sldId id="256" r:id="rId13"/>
    <p:sldId id="257" r:id="rId14"/>
    <p:sldId id="258" r:id="rId15"/>
    <p:sldId id="259" r:id="rId16"/>
    <p:sldId id="260" r:id="rId17"/>
    <p:sldId id="261" r:id="rId18"/>
    <p:sldId id="262" r:id="rId19"/>
    <p:sldId id="263" r:id="rId20"/>
    <p:sldId id="264" r:id="rId21"/>
    <p:sldId id="265" r:id="rId22"/>
    <p:sldId id="266" r:id="rId23"/>
    <p:sldId id="267" r:id="rId24"/>
    <p:sldId id="268" r:id="rId25"/>
    <p:sldId id="269" r:id="rId26"/>
    <p:sldId id="270" r:id="rId27"/>
    <p:sldId id="271" r:id="rId28"/>
    <p:sldId id="272" r:id="rId29"/>
    <p:sldId id="273" r:id="rId30"/>
    <p:sldId id="274" r:id="rId31"/>
    <p:sldId id="275" r:id="rId32"/>
    <p:sldId id="276" r:id="rId33"/>
    <p:sldId id="277" r:id="rId34"/>
    <p:sldId id="278" r:id="rId35"/>
    <p:sldId id="279" r:id="rId36"/>
    <p:sldId id="280" r:id="rId37"/>
    <p:sldId id="281" r:id="rId38"/>
    <p:sldId id="282" r:id="rId39"/>
    <p:sldId id="283" r:id="rId40"/>
    <p:sldId id="284" r:id="rId41"/>
    <p:sldId id="285" r:id="rId42"/>
    <p:sldId id="286" r:id="rId43"/>
    <p:sldId id="287" r:id="rId44"/>
    <p:sldId id="288" r:id="rId45"/>
    <p:sldId id="289" r:id="rId46"/>
    <p:sldId id="290" r:id="rId47"/>
    <p:sldId id="291" r:id="rId48"/>
    <p:sldId id="292" r:id="rId49"/>
    <p:sldId id="293" r:id="rId50"/>
    <p:sldId id="294" r:id="rId51"/>
    <p:sldId id="295" r:id="rId52"/>
    <p:sldId id="296" r:id="rId53"/>
    <p:sldId id="297" r:id="rId54"/>
    <p:sldId id="298" r:id="rId55"/>
    <p:sldId id="299" r:id="rId56"/>
    <p:sldId id="300" r:id="rId57"/>
    <p:sldId id="301" r:id="rId58"/>
    <p:sldId id="302" r:id="rId59"/>
    <p:sldId id="303" r:id="rId60"/>
    <p:sldId id="304" r:id="rId61"/>
    <p:sldId id="305" r:id="rId62"/>
    <p:sldId id="306" r:id="rId63"/>
    <p:sldId id="307" r:id="rId64"/>
    <p:sldId id="308" r:id="rId65"/>
    <p:sldId id="309" r:id="rId66"/>
    <p:sldId id="310" r:id="rId67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1D41"/>
    <a:srgbClr val="00407A"/>
    <a:srgbClr val="00417E"/>
    <a:srgbClr val="CCD9E5"/>
    <a:srgbClr val="1D8DB0"/>
    <a:srgbClr val="2F4D5D"/>
    <a:srgbClr val="DCE7F0"/>
    <a:srgbClr val="005E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545133F-5F20-694B-80A0-FFA82CA13C3D}" v="6" dt="2025-01-15T14:53:06.62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138" autoAdjust="0"/>
    <p:restoredTop sz="94647"/>
  </p:normalViewPr>
  <p:slideViewPr>
    <p:cSldViewPr snapToGrid="0">
      <p:cViewPr varScale="1">
        <p:scale>
          <a:sx n="101" d="100"/>
          <a:sy n="101" d="100"/>
        </p:scale>
        <p:origin x="118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notesMaster" Target="notesMasters/notesMaster1.xml"/><Relationship Id="rId6" Type="http://schemas.openxmlformats.org/officeDocument/2006/relationships/handoutMaster" Target="handoutMasters/handoutMaster1.xml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1" Type="http://schemas.microsoft.com/office/2016/11/relationships/changesInfo" Target="changesInfos/changesInfo1.xml"/><Relationship Id="rId12" Type="http://schemas.microsoft.com/office/2015/10/relationships/revisionInfo" Target="revisionInfo.xml"/><Relationship Id="rId13" Type="http://schemas.openxmlformats.org/officeDocument/2006/relationships/slide" Target="slides/slide1.xml"/><Relationship Id="rId14" Type="http://schemas.openxmlformats.org/officeDocument/2006/relationships/slide" Target="slides/slide2.xml"/><Relationship Id="rId15" Type="http://schemas.openxmlformats.org/officeDocument/2006/relationships/slide" Target="slides/slide3.xml"/><Relationship Id="rId16" Type="http://schemas.openxmlformats.org/officeDocument/2006/relationships/slide" Target="slides/slide4.xml"/><Relationship Id="rId17" Type="http://schemas.openxmlformats.org/officeDocument/2006/relationships/slide" Target="slides/slide5.xml"/><Relationship Id="rId18" Type="http://schemas.openxmlformats.org/officeDocument/2006/relationships/slide" Target="slides/slide6.xml"/><Relationship Id="rId19" Type="http://schemas.openxmlformats.org/officeDocument/2006/relationships/slide" Target="slides/slide7.xml"/><Relationship Id="rId20" Type="http://schemas.openxmlformats.org/officeDocument/2006/relationships/slide" Target="slides/slide8.xml"/><Relationship Id="rId21" Type="http://schemas.openxmlformats.org/officeDocument/2006/relationships/slide" Target="slides/slide9.xml"/><Relationship Id="rId22" Type="http://schemas.openxmlformats.org/officeDocument/2006/relationships/slide" Target="slides/slide10.xml"/><Relationship Id="rId23" Type="http://schemas.openxmlformats.org/officeDocument/2006/relationships/slide" Target="slides/slide11.xml"/><Relationship Id="rId24" Type="http://schemas.openxmlformats.org/officeDocument/2006/relationships/slide" Target="slides/slide12.xml"/><Relationship Id="rId25" Type="http://schemas.openxmlformats.org/officeDocument/2006/relationships/slide" Target="slides/slide13.xml"/><Relationship Id="rId26" Type="http://schemas.openxmlformats.org/officeDocument/2006/relationships/slide" Target="slides/slide14.xml"/><Relationship Id="rId27" Type="http://schemas.openxmlformats.org/officeDocument/2006/relationships/slide" Target="slides/slide15.xml"/><Relationship Id="rId28" Type="http://schemas.openxmlformats.org/officeDocument/2006/relationships/slide" Target="slides/slide16.xml"/><Relationship Id="rId29" Type="http://schemas.openxmlformats.org/officeDocument/2006/relationships/slide" Target="slides/slide17.xml"/><Relationship Id="rId30" Type="http://schemas.openxmlformats.org/officeDocument/2006/relationships/slide" Target="slides/slide18.xml"/><Relationship Id="rId31" Type="http://schemas.openxmlformats.org/officeDocument/2006/relationships/slide" Target="slides/slide19.xml"/><Relationship Id="rId32" Type="http://schemas.openxmlformats.org/officeDocument/2006/relationships/slide" Target="slides/slide20.xml"/><Relationship Id="rId33" Type="http://schemas.openxmlformats.org/officeDocument/2006/relationships/slide" Target="slides/slide21.xml"/><Relationship Id="rId34" Type="http://schemas.openxmlformats.org/officeDocument/2006/relationships/slide" Target="slides/slide22.xml"/><Relationship Id="rId35" Type="http://schemas.openxmlformats.org/officeDocument/2006/relationships/slide" Target="slides/slide23.xml"/><Relationship Id="rId36" Type="http://schemas.openxmlformats.org/officeDocument/2006/relationships/slide" Target="slides/slide24.xml"/><Relationship Id="rId37" Type="http://schemas.openxmlformats.org/officeDocument/2006/relationships/slide" Target="slides/slide25.xml"/><Relationship Id="rId38" Type="http://schemas.openxmlformats.org/officeDocument/2006/relationships/slide" Target="slides/slide26.xml"/><Relationship Id="rId39" Type="http://schemas.openxmlformats.org/officeDocument/2006/relationships/slide" Target="slides/slide27.xml"/><Relationship Id="rId40" Type="http://schemas.openxmlformats.org/officeDocument/2006/relationships/slide" Target="slides/slide28.xml"/><Relationship Id="rId41" Type="http://schemas.openxmlformats.org/officeDocument/2006/relationships/slide" Target="slides/slide29.xml"/><Relationship Id="rId42" Type="http://schemas.openxmlformats.org/officeDocument/2006/relationships/slide" Target="slides/slide30.xml"/><Relationship Id="rId43" Type="http://schemas.openxmlformats.org/officeDocument/2006/relationships/slide" Target="slides/slide31.xml"/><Relationship Id="rId44" Type="http://schemas.openxmlformats.org/officeDocument/2006/relationships/slide" Target="slides/slide32.xml"/><Relationship Id="rId45" Type="http://schemas.openxmlformats.org/officeDocument/2006/relationships/slide" Target="slides/slide33.xml"/><Relationship Id="rId46" Type="http://schemas.openxmlformats.org/officeDocument/2006/relationships/slide" Target="slides/slide34.xml"/><Relationship Id="rId47" Type="http://schemas.openxmlformats.org/officeDocument/2006/relationships/slide" Target="slides/slide35.xml"/><Relationship Id="rId48" Type="http://schemas.openxmlformats.org/officeDocument/2006/relationships/slide" Target="slides/slide36.xml"/><Relationship Id="rId49" Type="http://schemas.openxmlformats.org/officeDocument/2006/relationships/slide" Target="slides/slide37.xml"/><Relationship Id="rId50" Type="http://schemas.openxmlformats.org/officeDocument/2006/relationships/slide" Target="slides/slide38.xml"/><Relationship Id="rId51" Type="http://schemas.openxmlformats.org/officeDocument/2006/relationships/slide" Target="slides/slide39.xml"/><Relationship Id="rId52" Type="http://schemas.openxmlformats.org/officeDocument/2006/relationships/slide" Target="slides/slide40.xml"/><Relationship Id="rId53" Type="http://schemas.openxmlformats.org/officeDocument/2006/relationships/slide" Target="slides/slide41.xml"/><Relationship Id="rId54" Type="http://schemas.openxmlformats.org/officeDocument/2006/relationships/slide" Target="slides/slide42.xml"/><Relationship Id="rId55" Type="http://schemas.openxmlformats.org/officeDocument/2006/relationships/slide" Target="slides/slide43.xml"/><Relationship Id="rId56" Type="http://schemas.openxmlformats.org/officeDocument/2006/relationships/slide" Target="slides/slide44.xml"/><Relationship Id="rId57" Type="http://schemas.openxmlformats.org/officeDocument/2006/relationships/slide" Target="slides/slide45.xml"/><Relationship Id="rId58" Type="http://schemas.openxmlformats.org/officeDocument/2006/relationships/slide" Target="slides/slide46.xml"/><Relationship Id="rId59" Type="http://schemas.openxmlformats.org/officeDocument/2006/relationships/slide" Target="slides/slide47.xml"/><Relationship Id="rId60" Type="http://schemas.openxmlformats.org/officeDocument/2006/relationships/slide" Target="slides/slide48.xml"/><Relationship Id="rId61" Type="http://schemas.openxmlformats.org/officeDocument/2006/relationships/slide" Target="slides/slide49.xml"/><Relationship Id="rId62" Type="http://schemas.openxmlformats.org/officeDocument/2006/relationships/slide" Target="slides/slide50.xml"/><Relationship Id="rId63" Type="http://schemas.openxmlformats.org/officeDocument/2006/relationships/slide" Target="slides/slide51.xml"/><Relationship Id="rId64" Type="http://schemas.openxmlformats.org/officeDocument/2006/relationships/slide" Target="slides/slide52.xml"/><Relationship Id="rId65" Type="http://schemas.openxmlformats.org/officeDocument/2006/relationships/slide" Target="slides/slide53.xml"/><Relationship Id="rId66" Type="http://schemas.openxmlformats.org/officeDocument/2006/relationships/slide" Target="slides/slide54.xml"/><Relationship Id="rId67" Type="http://schemas.openxmlformats.org/officeDocument/2006/relationships/slide" Target="slides/slide5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rel Titeca" userId="e309ecbf-1eb1-4781-a08b-88c329732184" providerId="ADAL" clId="{E21B21D8-D0A4-3F40-8E97-8C10D55D8AD9}"/>
    <pc:docChg chg="undo custSel addSld delSld modSld modMainMaster">
      <pc:chgData name="Karel Titeca" userId="e309ecbf-1eb1-4781-a08b-88c329732184" providerId="ADAL" clId="{E21B21D8-D0A4-3F40-8E97-8C10D55D8AD9}" dt="2025-01-10T09:12:25.370" v="82" actId="2696"/>
      <pc:docMkLst>
        <pc:docMk/>
      </pc:docMkLst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271260813" sldId="267"/>
        </pc:sldMkLst>
      </pc:sldChg>
      <pc:sldChg chg="del setBg">
        <pc:chgData name="Karel Titeca" userId="e309ecbf-1eb1-4781-a08b-88c329732184" providerId="ADAL" clId="{E21B21D8-D0A4-3F40-8E97-8C10D55D8AD9}" dt="2025-01-09T13:35:50.278" v="48" actId="2696"/>
        <pc:sldMkLst>
          <pc:docMk/>
          <pc:sldMk cId="508426678" sldId="271"/>
        </pc:sldMkLst>
      </pc:sldChg>
      <pc:sldChg chg="addSp delSp modSp mod chgLayout">
        <pc:chgData name="Karel Titeca" userId="e309ecbf-1eb1-4781-a08b-88c329732184" providerId="ADAL" clId="{E21B21D8-D0A4-3F40-8E97-8C10D55D8AD9}" dt="2025-01-10T09:08:36.639" v="78" actId="931"/>
        <pc:sldMkLst>
          <pc:docMk/>
          <pc:sldMk cId="1969548842" sldId="272"/>
        </pc:sldMkLst>
        <pc:spChg chg="add mod ord">
          <ac:chgData name="Karel Titeca" userId="e309ecbf-1eb1-4781-a08b-88c329732184" providerId="ADAL" clId="{E21B21D8-D0A4-3F40-8E97-8C10D55D8AD9}" dt="2025-01-09T13:41:41.789" v="74" actId="700"/>
          <ac:spMkLst>
            <pc:docMk/>
            <pc:sldMk cId="1969548842" sldId="272"/>
            <ac:spMk id="21" creationId="{DF82E9FA-B200-B169-064F-EF43B636FD1A}"/>
          </ac:spMkLst>
        </pc:spChg>
        <pc:picChg chg="add mod">
          <ac:chgData name="Karel Titeca" userId="e309ecbf-1eb1-4781-a08b-88c329732184" providerId="ADAL" clId="{E21B21D8-D0A4-3F40-8E97-8C10D55D8AD9}" dt="2025-01-10T09:08:36.639" v="78" actId="931"/>
          <ac:picMkLst>
            <pc:docMk/>
            <pc:sldMk cId="1969548842" sldId="272"/>
            <ac:picMk id="5" creationId="{8A6B8130-7EF4-8DFD-935B-5EAA169EE541}"/>
          </ac:picMkLst>
        </pc:picChg>
      </pc:sldChg>
      <pc:sldChg chg="del setBg">
        <pc:chgData name="Karel Titeca" userId="e309ecbf-1eb1-4781-a08b-88c329732184" providerId="ADAL" clId="{E21B21D8-D0A4-3F40-8E97-8C10D55D8AD9}" dt="2025-01-09T13:35:50.278" v="48" actId="2696"/>
        <pc:sldMkLst>
          <pc:docMk/>
          <pc:sldMk cId="615588416" sldId="273"/>
        </pc:sldMkLst>
      </pc:sldChg>
      <pc:sldChg chg="new del">
        <pc:chgData name="Karel Titeca" userId="e309ecbf-1eb1-4781-a08b-88c329732184" providerId="ADAL" clId="{E21B21D8-D0A4-3F40-8E97-8C10D55D8AD9}" dt="2025-01-10T09:12:25.370" v="82" actId="2696"/>
        <pc:sldMkLst>
          <pc:docMk/>
          <pc:sldMk cId="3841677715" sldId="273"/>
        </pc:sldMkLst>
      </pc:sldChg>
      <pc:sldChg chg="new del">
        <pc:chgData name="Karel Titeca" userId="e309ecbf-1eb1-4781-a08b-88c329732184" providerId="ADAL" clId="{E21B21D8-D0A4-3F40-8E97-8C10D55D8AD9}" dt="2025-01-10T09:12:22.787" v="81" actId="2696"/>
        <pc:sldMkLst>
          <pc:docMk/>
          <pc:sldMk cId="682381677" sldId="274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4262873472" sldId="274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688863856" sldId="275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642340622" sldId="276"/>
        </pc:sldMkLst>
      </pc:sldChg>
      <pc:sldMasterChg chg="modSldLayout">
        <pc:chgData name="Karel Titeca" userId="e309ecbf-1eb1-4781-a08b-88c329732184" providerId="ADAL" clId="{E21B21D8-D0A4-3F40-8E97-8C10D55D8AD9}" dt="2025-01-09T13:36:45.927" v="56"/>
        <pc:sldMasterMkLst>
          <pc:docMk/>
          <pc:sldMasterMk cId="463755981" sldId="2147483648"/>
        </pc:sldMasterMkLst>
        <pc:sldLayoutChg chg="addSp delSp modSp mod setBg">
          <pc:chgData name="Karel Titeca" userId="e309ecbf-1eb1-4781-a08b-88c329732184" providerId="ADAL" clId="{E21B21D8-D0A4-3F40-8E97-8C10D55D8AD9}" dt="2025-01-09T13:36:45.927" v="56"/>
          <pc:sldLayoutMkLst>
            <pc:docMk/>
            <pc:sldMasterMk cId="463755981" sldId="2147483648"/>
            <pc:sldLayoutMk cId="2102180824" sldId="2147483650"/>
          </pc:sldLayoutMkLst>
        </pc:sldLayoutChg>
        <pc:sldLayoutChg chg="addSp delSp modSp mod setBg">
          <pc:chgData name="Karel Titeca" userId="e309ecbf-1eb1-4781-a08b-88c329732184" providerId="ADAL" clId="{E21B21D8-D0A4-3F40-8E97-8C10D55D8AD9}" dt="2025-01-09T13:36:39.816" v="53"/>
          <pc:sldLayoutMkLst>
            <pc:docMk/>
            <pc:sldMasterMk cId="463755981" sldId="2147483648"/>
            <pc:sldLayoutMk cId="955606081" sldId="2147483666"/>
          </pc:sldLayoutMkLst>
        </pc:sldLayoutChg>
      </pc:sldMasterChg>
    </pc:docChg>
  </pc:docChgLst>
  <pc:docChgLst>
    <pc:chgData name="Machteld Van den Neste" userId="8615916f-9347-4b42-93ba-e5bd1dd13089" providerId="ADAL" clId="{61B0EDAE-C254-4FB6-99BB-9B6D44090C99}"/>
    <pc:docChg chg="undo custSel addSld delSld modSld modMainMaster">
      <pc:chgData name="Machteld Van den Neste" userId="8615916f-9347-4b42-93ba-e5bd1dd13089" providerId="ADAL" clId="{61B0EDAE-C254-4FB6-99BB-9B6D44090C99}" dt="2025-01-02T09:47:30.990" v="249" actId="478"/>
      <pc:docMkLst>
        <pc:docMk/>
      </pc:docMkLst>
      <pc:sldChg chg="modSp del">
        <pc:chgData name="Machteld Van den Neste" userId="8615916f-9347-4b42-93ba-e5bd1dd13089" providerId="ADAL" clId="{61B0EDAE-C254-4FB6-99BB-9B6D44090C99}" dt="2025-01-02T08:50:25.549" v="47" actId="47"/>
        <pc:sldMkLst>
          <pc:docMk/>
          <pc:sldMk cId="377603362" sldId="256"/>
        </pc:sldMkLst>
      </pc:sldChg>
      <pc:sldChg chg="del">
        <pc:chgData name="Machteld Van den Neste" userId="8615916f-9347-4b42-93ba-e5bd1dd13089" providerId="ADAL" clId="{61B0EDAE-C254-4FB6-99BB-9B6D44090C99}" dt="2025-01-02T08:57:21.143" v="72" actId="47"/>
        <pc:sldMkLst>
          <pc:docMk/>
          <pc:sldMk cId="375218072" sldId="258"/>
        </pc:sldMkLst>
      </pc:sldChg>
      <pc:sldChg chg="del">
        <pc:chgData name="Machteld Van den Neste" userId="8615916f-9347-4b42-93ba-e5bd1dd13089" providerId="ADAL" clId="{61B0EDAE-C254-4FB6-99BB-9B6D44090C99}" dt="2025-01-02T09:06:42.738" v="121" actId="47"/>
        <pc:sldMkLst>
          <pc:docMk/>
          <pc:sldMk cId="532101724" sldId="268"/>
        </pc:sldMkLst>
      </pc:sldChg>
      <pc:sldChg chg="del">
        <pc:chgData name="Machteld Van den Neste" userId="8615916f-9347-4b42-93ba-e5bd1dd13089" providerId="ADAL" clId="{61B0EDAE-C254-4FB6-99BB-9B6D44090C99}" dt="2025-01-02T09:04:56.634" v="115" actId="47"/>
        <pc:sldMkLst>
          <pc:docMk/>
          <pc:sldMk cId="2409383368" sldId="269"/>
        </pc:sldMkLst>
      </pc:sldChg>
      <pc:sldChg chg="delSp modSp del mod">
        <pc:chgData name="Machteld Van den Neste" userId="8615916f-9347-4b42-93ba-e5bd1dd13089" providerId="ADAL" clId="{61B0EDAE-C254-4FB6-99BB-9B6D44090C99}" dt="2025-01-02T09:11:32.260" v="143" actId="47"/>
        <pc:sldMkLst>
          <pc:docMk/>
          <pc:sldMk cId="1603027037" sldId="270"/>
        </pc:sldMkLst>
      </pc:sldChg>
      <pc:sldChg chg="addSp delSp modSp new del mod">
        <pc:chgData name="Machteld Van den Neste" userId="8615916f-9347-4b42-93ba-e5bd1dd13089" providerId="ADAL" clId="{61B0EDAE-C254-4FB6-99BB-9B6D44090C99}" dt="2025-01-02T08:57:19.268" v="71" actId="47"/>
        <pc:sldMkLst>
          <pc:docMk/>
          <pc:sldMk cId="1107228455" sldId="272"/>
        </pc:sldMkLst>
      </pc:sldChg>
      <pc:sldChg chg="addSp delSp modSp new del mod setBg">
        <pc:chgData name="Machteld Van den Neste" userId="8615916f-9347-4b42-93ba-e5bd1dd13089" providerId="ADAL" clId="{61B0EDAE-C254-4FB6-99BB-9B6D44090C99}" dt="2025-01-02T08:48:49.262" v="39" actId="47"/>
        <pc:sldMkLst>
          <pc:docMk/>
          <pc:sldMk cId="1433282686" sldId="272"/>
        </pc:sldMkLst>
      </pc:sldChg>
      <pc:sldChg chg="addSp delSp modSp new mod">
        <pc:chgData name="Machteld Van den Neste" userId="8615916f-9347-4b42-93ba-e5bd1dd13089" providerId="ADAL" clId="{61B0EDAE-C254-4FB6-99BB-9B6D44090C99}" dt="2025-01-02T09:47:27.477" v="248" actId="478"/>
        <pc:sldMkLst>
          <pc:docMk/>
          <pc:sldMk cId="1969548842" sldId="272"/>
        </pc:sldMkLst>
      </pc:sldChg>
      <pc:sldChg chg="new">
        <pc:chgData name="Machteld Van den Neste" userId="8615916f-9347-4b42-93ba-e5bd1dd13089" providerId="ADAL" clId="{61B0EDAE-C254-4FB6-99BB-9B6D44090C99}" dt="2025-01-02T08:57:34.417" v="74" actId="680"/>
        <pc:sldMkLst>
          <pc:docMk/>
          <pc:sldMk cId="615588416" sldId="273"/>
        </pc:sldMkLst>
      </pc:sldChg>
      <pc:sldChg chg="new">
        <pc:chgData name="Machteld Van den Neste" userId="8615916f-9347-4b42-93ba-e5bd1dd13089" providerId="ADAL" clId="{61B0EDAE-C254-4FB6-99BB-9B6D44090C99}" dt="2025-01-02T09:05:02.753" v="116" actId="680"/>
        <pc:sldMkLst>
          <pc:docMk/>
          <pc:sldMk cId="4262873472" sldId="274"/>
        </pc:sldMkLst>
      </pc:sldChg>
      <pc:sldChg chg="new">
        <pc:chgData name="Machteld Van den Neste" userId="8615916f-9347-4b42-93ba-e5bd1dd13089" providerId="ADAL" clId="{61B0EDAE-C254-4FB6-99BB-9B6D44090C99}" dt="2025-01-02T09:06:48.676" v="122" actId="680"/>
        <pc:sldMkLst>
          <pc:docMk/>
          <pc:sldMk cId="1688863856" sldId="275"/>
        </pc:sldMkLst>
      </pc:sldChg>
      <pc:sldChg chg="addSp delSp modSp new del mod setBg">
        <pc:chgData name="Machteld Van den Neste" userId="8615916f-9347-4b42-93ba-e5bd1dd13089" providerId="ADAL" clId="{61B0EDAE-C254-4FB6-99BB-9B6D44090C99}" dt="2025-01-02T09:36:18.497" v="222" actId="47"/>
        <pc:sldMkLst>
          <pc:docMk/>
          <pc:sldMk cId="284695013" sldId="276"/>
        </pc:sldMkLst>
      </pc:sldChg>
      <pc:sldChg chg="addSp delSp modSp new mod">
        <pc:chgData name="Machteld Van den Neste" userId="8615916f-9347-4b42-93ba-e5bd1dd13089" providerId="ADAL" clId="{61B0EDAE-C254-4FB6-99BB-9B6D44090C99}" dt="2025-01-02T09:47:30.990" v="249" actId="478"/>
        <pc:sldMkLst>
          <pc:docMk/>
          <pc:sldMk cId="1642340622" sldId="276"/>
        </pc:sldMkLst>
      </pc:sldChg>
      <pc:sldChg chg="new del">
        <pc:chgData name="Machteld Van den Neste" userId="8615916f-9347-4b42-93ba-e5bd1dd13089" providerId="ADAL" clId="{61B0EDAE-C254-4FB6-99BB-9B6D44090C99}" dt="2025-01-02T09:43:12.032" v="240" actId="47"/>
        <pc:sldMkLst>
          <pc:docMk/>
          <pc:sldMk cId="3324634744" sldId="276"/>
        </pc:sldMkLst>
      </pc:sldChg>
      <pc:sldMasterChg chg="mod addSldLayout modSldLayout">
        <pc:chgData name="Machteld Van den Neste" userId="8615916f-9347-4b42-93ba-e5bd1dd13089" providerId="ADAL" clId="{61B0EDAE-C254-4FB6-99BB-9B6D44090C99}" dt="2025-01-02T09:41:54.269" v="239" actId="14100"/>
        <pc:sldMasterMkLst>
          <pc:docMk/>
          <pc:sldMasterMk cId="463755981" sldId="2147483648"/>
        </pc:sldMasterMkLst>
        <pc:sldLayoutChg chg="addSp delSp modSp mod setBg">
          <pc:chgData name="Machteld Van den Neste" userId="8615916f-9347-4b42-93ba-e5bd1dd13089" providerId="ADAL" clId="{61B0EDAE-C254-4FB6-99BB-9B6D44090C99}" dt="2025-01-02T08:55:35.661" v="55" actId="478"/>
          <pc:sldLayoutMkLst>
            <pc:docMk/>
            <pc:sldMasterMk cId="463755981" sldId="2147483648"/>
            <pc:sldLayoutMk cId="1128617704" sldId="2147483649"/>
          </pc:sldLayoutMkLst>
          <pc:spChg chg="mod">
            <ac:chgData name="Machteld Van den Neste" userId="8615916f-9347-4b42-93ba-e5bd1dd13089" providerId="ADAL" clId="{61B0EDAE-C254-4FB6-99BB-9B6D44090C99}" dt="2025-01-02T08:48:08.631" v="32" actId="1076"/>
            <ac:spMkLst>
              <pc:docMk/>
              <pc:sldMasterMk cId="463755981" sldId="2147483648"/>
              <pc:sldLayoutMk cId="1128617704" sldId="2147483649"/>
              <ac:spMk id="6" creationId="{F0056D20-55F3-317C-6661-10BE3B5BC581}"/>
            </ac:spMkLst>
          </pc:spChg>
        </pc:sldLayoutChg>
        <pc:sldLayoutChg chg="addSp delSp modSp mod setBg">
          <pc:chgData name="Machteld Van den Neste" userId="8615916f-9347-4b42-93ba-e5bd1dd13089" providerId="ADAL" clId="{61B0EDAE-C254-4FB6-99BB-9B6D44090C99}" dt="2025-01-02T08:56:33.236" v="70"/>
          <pc:sldLayoutMkLst>
            <pc:docMk/>
            <pc:sldMasterMk cId="463755981" sldId="2147483648"/>
            <pc:sldLayoutMk cId="2102180824" sldId="2147483650"/>
          </pc:sldLayoutMkLst>
        </pc:sldLayoutChg>
        <pc:sldLayoutChg chg="addSp delSp modSp mod">
          <pc:chgData name="Machteld Van den Neste" userId="8615916f-9347-4b42-93ba-e5bd1dd13089" providerId="ADAL" clId="{61B0EDAE-C254-4FB6-99BB-9B6D44090C99}" dt="2025-01-02T09:41:54.269" v="239" actId="14100"/>
          <pc:sldLayoutMkLst>
            <pc:docMk/>
            <pc:sldMasterMk cId="463755981" sldId="2147483648"/>
            <pc:sldLayoutMk cId="0" sldId="2147483661"/>
          </pc:sldLayoutMkLst>
          <pc:spChg chg="add mod ord">
            <ac:chgData name="Machteld Van den Neste" userId="8615916f-9347-4b42-93ba-e5bd1dd13089" providerId="ADAL" clId="{61B0EDAE-C254-4FB6-99BB-9B6D44090C99}" dt="2025-01-02T09:41:54.269" v="239" actId="14100"/>
            <ac:spMkLst>
              <pc:docMk/>
              <pc:sldMasterMk cId="463755981" sldId="2147483648"/>
              <pc:sldLayoutMk cId="0" sldId="2147483661"/>
              <ac:spMk id="3" creationId="{13391891-52D5-B43E-96A4-81AFBB31486B}"/>
            </ac:spMkLst>
          </pc:spChg>
          <pc:spChg chg="add mod">
            <ac:chgData name="Machteld Van den Neste" userId="8615916f-9347-4b42-93ba-e5bd1dd13089" providerId="ADAL" clId="{61B0EDAE-C254-4FB6-99BB-9B6D44090C99}" dt="2025-01-02T09:41:47.227" v="238" actId="3064"/>
            <ac:spMkLst>
              <pc:docMk/>
              <pc:sldMasterMk cId="463755981" sldId="2147483648"/>
              <pc:sldLayoutMk cId="0" sldId="2147483661"/>
              <ac:spMk id="4" creationId="{2E78632D-E6A2-312C-C612-BDDFA57CA267}"/>
            </ac:spMkLst>
          </pc:spChg>
        </pc:sldLayoutChg>
        <pc:sldLayoutChg chg="addSp delSp modSp mod">
          <pc:chgData name="Machteld Van den Neste" userId="8615916f-9347-4b42-93ba-e5bd1dd13089" providerId="ADAL" clId="{61B0EDAE-C254-4FB6-99BB-9B6D44090C99}" dt="2025-01-02T09:05:51.617" v="120"/>
          <pc:sldLayoutMkLst>
            <pc:docMk/>
            <pc:sldMasterMk cId="463755981" sldId="2147483648"/>
            <pc:sldLayoutMk cId="2729922542" sldId="2147483664"/>
          </pc:sldLayoutMkLst>
          <pc:spChg chg="add mod">
            <ac:chgData name="Machteld Van den Neste" userId="8615916f-9347-4b42-93ba-e5bd1dd13089" providerId="ADAL" clId="{61B0EDAE-C254-4FB6-99BB-9B6D44090C99}" dt="2025-01-02T09:05:51.617" v="120"/>
            <ac:spMkLst>
              <pc:docMk/>
              <pc:sldMasterMk cId="463755981" sldId="2147483648"/>
              <pc:sldLayoutMk cId="2729922542" sldId="2147483664"/>
              <ac:spMk id="2" creationId="{B8E699FC-673C-4C85-B4D7-5D55E303F407}"/>
            </ac:spMkLst>
          </pc:spChg>
        </pc:sldLayoutChg>
        <pc:sldLayoutChg chg="addSp delSp modSp mod">
          <pc:chgData name="Machteld Van den Neste" userId="8615916f-9347-4b42-93ba-e5bd1dd13089" providerId="ADAL" clId="{61B0EDAE-C254-4FB6-99BB-9B6D44090C99}" dt="2025-01-02T09:03:37.801" v="114" actId="113"/>
          <pc:sldLayoutMkLst>
            <pc:docMk/>
            <pc:sldMasterMk cId="463755981" sldId="2147483648"/>
            <pc:sldLayoutMk cId="961122991" sldId="2147483665"/>
          </pc:sldLayoutMkLst>
          <pc:spChg chg="add mod">
            <ac:chgData name="Machteld Van den Neste" userId="8615916f-9347-4b42-93ba-e5bd1dd13089" providerId="ADAL" clId="{61B0EDAE-C254-4FB6-99BB-9B6D44090C99}" dt="2025-01-02T09:03:37.801" v="114" actId="113"/>
            <ac:spMkLst>
              <pc:docMk/>
              <pc:sldMasterMk cId="463755981" sldId="2147483648"/>
              <pc:sldLayoutMk cId="961122991" sldId="2147483665"/>
              <ac:spMk id="7" creationId="{3BE6B130-1D11-E9C7-FB3D-DE28358B931F}"/>
            </ac:spMkLst>
          </pc:spChg>
        </pc:sldLayoutChg>
        <pc:sldLayoutChg chg="delSp modSp mod setBg">
          <pc:chgData name="Machteld Van den Neste" userId="8615916f-9347-4b42-93ba-e5bd1dd13089" providerId="ADAL" clId="{61B0EDAE-C254-4FB6-99BB-9B6D44090C99}" dt="2025-01-02T09:26:15.945" v="150"/>
          <pc:sldLayoutMkLst>
            <pc:docMk/>
            <pc:sldMasterMk cId="463755981" sldId="2147483648"/>
            <pc:sldLayoutMk cId="955606081" sldId="2147483666"/>
          </pc:sldLayoutMkLst>
        </pc:sldLayoutChg>
        <pc:sldLayoutChg chg="addSp delSp modSp mod">
          <pc:chgData name="Machteld Van den Neste" userId="8615916f-9347-4b42-93ba-e5bd1dd13089" providerId="ADAL" clId="{61B0EDAE-C254-4FB6-99BB-9B6D44090C99}" dt="2025-01-02T09:05:46.697" v="118"/>
          <pc:sldLayoutMkLst>
            <pc:docMk/>
            <pc:sldMasterMk cId="463755981" sldId="2147483648"/>
            <pc:sldLayoutMk cId="4239957473" sldId="2147483667"/>
          </pc:sldLayoutMkLst>
          <pc:spChg chg="add mod">
            <ac:chgData name="Machteld Van den Neste" userId="8615916f-9347-4b42-93ba-e5bd1dd13089" providerId="ADAL" clId="{61B0EDAE-C254-4FB6-99BB-9B6D44090C99}" dt="2025-01-02T09:05:46.697" v="118"/>
            <ac:spMkLst>
              <pc:docMk/>
              <pc:sldMasterMk cId="463755981" sldId="2147483648"/>
              <pc:sldLayoutMk cId="4239957473" sldId="2147483667"/>
              <ac:spMk id="3" creationId="{E9A25335-0D2B-ED58-6AAF-0CA4D0AF90E5}"/>
            </ac:spMkLst>
          </pc:spChg>
        </pc:sldLayoutChg>
        <pc:sldLayoutChg chg="delSp add mod modTransition">
          <pc:chgData name="Machteld Van den Neste" userId="8615916f-9347-4b42-93ba-e5bd1dd13089" providerId="ADAL" clId="{61B0EDAE-C254-4FB6-99BB-9B6D44090C99}" dt="2025-01-02T09:20:57.480" v="145" actId="478"/>
          <pc:sldLayoutMkLst>
            <pc:docMk/>
            <pc:sldMasterMk cId="463755981" sldId="2147483648"/>
            <pc:sldLayoutMk cId="2998040396" sldId="2147483668"/>
          </pc:sldLayoutMkLst>
        </pc:sldLayoutChg>
      </pc:sldMasterChg>
    </pc:docChg>
  </pc:docChgLst>
  <pc:docChgLst>
    <pc:chgData name="Karel Titeca" userId="e309ecbf-1eb1-4781-a08b-88c329732184" providerId="ADAL" clId="{2545133F-5F20-694B-80A0-FFA82CA13C3D}"/>
    <pc:docChg chg="custSel addSld delSld modSld modMainMaster">
      <pc:chgData name="Karel Titeca" userId="e309ecbf-1eb1-4781-a08b-88c329732184" providerId="ADAL" clId="{2545133F-5F20-694B-80A0-FFA82CA13C3D}" dt="2025-01-15T15:53:09.649" v="231" actId="680"/>
      <pc:docMkLst>
        <pc:docMk/>
      </pc:docMkLst>
      <pc:sldChg chg="addSp delSp modSp new del mod">
        <pc:chgData name="Karel Titeca" userId="e309ecbf-1eb1-4781-a08b-88c329732184" providerId="ADAL" clId="{2545133F-5F20-694B-80A0-FFA82CA13C3D}" dt="2025-01-10T09:58:15.698" v="143" actId="2696"/>
        <pc:sldMkLst>
          <pc:docMk/>
          <pc:sldMk cId="576512829" sldId="273"/>
        </pc:sldMkLst>
      </pc:sldChg>
      <pc:sldChg chg="modSp new del mod">
        <pc:chgData name="Karel Titeca" userId="e309ecbf-1eb1-4781-a08b-88c329732184" providerId="ADAL" clId="{2545133F-5F20-694B-80A0-FFA82CA13C3D}" dt="2025-01-15T14:55:01.571" v="230" actId="2696"/>
        <pc:sldMkLst>
          <pc:docMk/>
          <pc:sldMk cId="715517778" sldId="273"/>
        </pc:sldMkLst>
        <pc:spChg chg="mod">
          <ac:chgData name="Karel Titeca" userId="e309ecbf-1eb1-4781-a08b-88c329732184" providerId="ADAL" clId="{2545133F-5F20-694B-80A0-FFA82CA13C3D}" dt="2025-01-15T14:54:56.289" v="229" actId="20577"/>
          <ac:spMkLst>
            <pc:docMk/>
            <pc:sldMk cId="715517778" sldId="273"/>
            <ac:spMk id="2" creationId="{0818634F-AACF-670E-FF81-581FA6B45895}"/>
          </ac:spMkLst>
        </pc:spChg>
      </pc:sldChg>
      <pc:sldChg chg="modSp new del mod">
        <pc:chgData name="Karel Titeca" userId="e309ecbf-1eb1-4781-a08b-88c329732184" providerId="ADAL" clId="{2545133F-5F20-694B-80A0-FFA82CA13C3D}" dt="2025-01-15T14:53:36.299" v="187" actId="2696"/>
        <pc:sldMkLst>
          <pc:docMk/>
          <pc:sldMk cId="1871108053" sldId="273"/>
        </pc:sldMkLst>
        <pc:spChg chg="mod">
          <ac:chgData name="Karel Titeca" userId="e309ecbf-1eb1-4781-a08b-88c329732184" providerId="ADAL" clId="{2545133F-5F20-694B-80A0-FFA82CA13C3D}" dt="2025-01-15T14:53:32.653" v="186" actId="20577"/>
          <ac:spMkLst>
            <pc:docMk/>
            <pc:sldMk cId="1871108053" sldId="273"/>
            <ac:spMk id="2" creationId="{15AF4A44-095D-FD92-DC81-15796461E1B6}"/>
          </ac:spMkLst>
        </pc:spChg>
      </pc:sldChg>
      <pc:sldChg chg="new">
        <pc:chgData name="Karel Titeca" userId="e309ecbf-1eb1-4781-a08b-88c329732184" providerId="ADAL" clId="{2545133F-5F20-694B-80A0-FFA82CA13C3D}" dt="2025-01-15T15:53:09.649" v="231" actId="680"/>
        <pc:sldMkLst>
          <pc:docMk/>
          <pc:sldMk cId="2042924251" sldId="273"/>
        </pc:sldMkLst>
      </pc:sldChg>
      <pc:sldChg chg="new del">
        <pc:chgData name="Karel Titeca" userId="e309ecbf-1eb1-4781-a08b-88c329732184" providerId="ADAL" clId="{2545133F-5F20-694B-80A0-FFA82CA13C3D}" dt="2025-01-10T09:56:07.129" v="3" actId="2696"/>
        <pc:sldMkLst>
          <pc:docMk/>
          <pc:sldMk cId="2449635822" sldId="273"/>
        </pc:sldMkLst>
      </pc:sldChg>
      <pc:sldChg chg="addSp delSp modSp new del">
        <pc:chgData name="Karel Titeca" userId="e309ecbf-1eb1-4781-a08b-88c329732184" providerId="ADAL" clId="{2545133F-5F20-694B-80A0-FFA82CA13C3D}" dt="2025-01-10T09:57:22.619" v="138" actId="2696"/>
        <pc:sldMkLst>
          <pc:docMk/>
          <pc:sldMk cId="2997442449" sldId="273"/>
        </pc:sldMkLst>
      </pc:sldChg>
      <pc:sldChg chg="new del">
        <pc:chgData name="Karel Titeca" userId="e309ecbf-1eb1-4781-a08b-88c329732184" providerId="ADAL" clId="{2545133F-5F20-694B-80A0-FFA82CA13C3D}" dt="2025-01-10T09:56:23.802" v="12" actId="2696"/>
        <pc:sldMkLst>
          <pc:docMk/>
          <pc:sldMk cId="3858289603" sldId="273"/>
        </pc:sldMkLst>
      </pc:sldChg>
      <pc:sldMasterChg chg="addSldLayout modSldLayout">
        <pc:chgData name="Karel Titeca" userId="e309ecbf-1eb1-4781-a08b-88c329732184" providerId="ADAL" clId="{2545133F-5F20-694B-80A0-FFA82CA13C3D}" dt="2025-01-15T14:53:06.620" v="145" actId="12"/>
        <pc:sldMasterMkLst>
          <pc:docMk/>
          <pc:sldMasterMk cId="463755981" sldId="2147483648"/>
        </pc:sldMasterMkLst>
        <pc:sldLayoutChg chg="modSp mod">
          <pc:chgData name="Karel Titeca" userId="e309ecbf-1eb1-4781-a08b-88c329732184" providerId="ADAL" clId="{2545133F-5F20-694B-80A0-FFA82CA13C3D}" dt="2025-01-10T09:57:37.239" v="139" actId="207"/>
          <pc:sldLayoutMkLst>
            <pc:docMk/>
            <pc:sldMasterMk cId="463755981" sldId="2147483648"/>
            <pc:sldLayoutMk cId="1128617704" sldId="2147483649"/>
          </pc:sldLayoutMkLst>
          <pc:spChg chg="mod">
            <ac:chgData name="Karel Titeca" userId="e309ecbf-1eb1-4781-a08b-88c329732184" providerId="ADAL" clId="{2545133F-5F20-694B-80A0-FFA82CA13C3D}" dt="2025-01-10T09:57:37.239" v="139" actId="207"/>
            <ac:spMkLst>
              <pc:docMk/>
              <pc:sldMasterMk cId="463755981" sldId="2147483648"/>
              <pc:sldLayoutMk cId="1128617704" sldId="2147483649"/>
              <ac:spMk id="6" creationId="{F0056D20-55F3-317C-6661-10BE3B5BC581}"/>
            </ac:spMkLst>
          </pc:spChg>
        </pc:sldLayoutChg>
        <pc:sldLayoutChg chg="modSp add mod modTransition">
          <pc:chgData name="Karel Titeca" userId="e309ecbf-1eb1-4781-a08b-88c329732184" providerId="ADAL" clId="{2545133F-5F20-694B-80A0-FFA82CA13C3D}" dt="2025-01-15T14:53:06.620" v="145" actId="12"/>
          <pc:sldLayoutMkLst>
            <pc:docMk/>
            <pc:sldMasterMk cId="463755981" sldId="2147483648"/>
            <pc:sldLayoutMk cId="2045038603" sldId="2147483669"/>
          </pc:sldLayoutMkLst>
          <pc:spChg chg="mod">
            <ac:chgData name="Karel Titeca" userId="e309ecbf-1eb1-4781-a08b-88c329732184" providerId="ADAL" clId="{2545133F-5F20-694B-80A0-FFA82CA13C3D}" dt="2025-01-15T14:53:06.620" v="145" actId="12"/>
            <ac:spMkLst>
              <pc:docMk/>
              <pc:sldMasterMk cId="463755981" sldId="2147483648"/>
              <pc:sldLayoutMk cId="2045038603" sldId="2147483669"/>
              <ac:spMk id="8" creationId="{C01A8B63-1F44-5094-9E16-440828CEB08D}"/>
            </ac:spMkLst>
          </pc:spChg>
        </pc:sldLayoutChg>
      </pc:sldMasterChg>
    </pc:docChg>
  </pc:docChgLst>
</pc:chgInfo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91CCF-F6FD-734B-854A-5BC033593B1E}" type="datetimeFigureOut">
              <a:rPr lang="nl-NL" smtClean="0"/>
              <a:t>28-9-2025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66214-DB21-4647-B5DA-0D17CA592867}" type="datetimeFigureOut">
              <a:rPr lang="nl-NL" smtClean="0"/>
              <a:t>28-9-2025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### FM modulatie</a:t>
            </a:r>
          </a:p>
          <a:p/>
          <a:p>
            <a:r>
              <a:t>We kunnen ook dezelfde berekeningsmethode gebruiken om de effecten van off-resonant aan te sturen uit te rekenen, bijvoorbeeld in geval van FM modulatie.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jpe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9.pn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bg>
      <p:bgPr>
        <a:solidFill>
          <a:srgbClr val="001D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/>
              <a:t>﻿Klikken om </a:t>
            </a:r>
            <a:br>
              <a:rPr lang="nl-NL"/>
            </a:br>
            <a:r>
              <a:rPr lang="nl-NL"/>
              <a:t>een titel toe </a:t>
            </a:r>
            <a:br>
              <a:rPr lang="nl-NL"/>
            </a:br>
            <a:r>
              <a:rPr lang="nl-NL"/>
              <a:t>te voegen</a:t>
            </a:r>
            <a:endParaRPr lang="nl-BE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/>
          </a:p>
        </p:txBody>
      </p:sp>
      <p:pic>
        <p:nvPicPr>
          <p:cNvPr id="4" name="Picture Placeholder 4">
            <a:extLst>
              <a:ext uri="{FF2B5EF4-FFF2-40B4-BE49-F238E27FC236}">
                <a16:creationId xmlns:a16="http://schemas.microsoft.com/office/drawing/2014/main" id="{7155FCE1-AFE6-6C0C-8806-031D125F906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>
          <a:xfrm>
            <a:off x="-763200" y="-3"/>
            <a:ext cx="6858000" cy="685800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13391891-52D5-B43E-96A4-81AFBB31486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24726" y="583200"/>
            <a:ext cx="6496074" cy="3531638"/>
          </a:xfrm>
        </p:spPr>
        <p:txBody>
          <a:bodyPr/>
          <a:lstStyle/>
          <a:p>
            <a:endParaRPr lang="nl-BE"/>
          </a:p>
        </p:txBody>
      </p:sp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39E7E716-59E8-42BC-97BF-DDA9E59ADEE7}" type="datetime1">
              <a:rPr lang="nl-BE" smtClean="0"/>
              <a:t>28/09/2025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4" name="Tijdelijke aanduiding voor tekst 6">
            <a:extLst>
              <a:ext uri="{FF2B5EF4-FFF2-40B4-BE49-F238E27FC236}">
                <a16:creationId xmlns:a16="http://schemas.microsoft.com/office/drawing/2014/main" id="{2E78632D-E6A2-312C-C612-BDDFA57CA26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92931" y="4606219"/>
            <a:ext cx="11006137" cy="1112400"/>
          </a:xfrm>
        </p:spPr>
        <p:txBody>
          <a:bodyPr anchor="b" anchorCtr="0">
            <a:normAutofit/>
          </a:bodyPr>
          <a:lstStyle>
            <a:lvl1pPr>
              <a:defRPr sz="4500" b="1">
                <a:solidFill>
                  <a:srgbClr val="00407A"/>
                </a:solidFill>
              </a:defRPr>
            </a:lvl1pPr>
          </a:lstStyle>
          <a:p>
            <a:pPr lvl="0"/>
            <a:r>
              <a:rPr lang="nl-NL"/>
              <a:t>Klikken om een titel toe te voegen</a:t>
            </a:r>
            <a:endParaRPr lang="nl-B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ekopSlo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ekop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68285E84-F3E9-4DE0-AF5C-DC32311C51B6}" type="datetime1">
              <a:rPr lang="nl-BE" smtClean="0"/>
              <a:t>28/09/2025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17DC55D-D1B1-1B37-0FA6-BC0A9F8D3D9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EA3E9C-F85F-E456-8F44-A07EFD93DE10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A611E3-78CC-6708-4696-D4D6D3D41049}"/>
              </a:ext>
            </a:extLst>
          </p:cNvPr>
          <p:cNvSpPr txBox="1"/>
          <p:nvPr userDrawn="1"/>
        </p:nvSpPr>
        <p:spPr>
          <a:xfrm>
            <a:off x="9068623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6272989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86D712DB-13D1-48DF-8D74-EA2A0D6A1295}" type="datetime1">
              <a:rPr lang="nl-BE" smtClean="0"/>
              <a:t>28/09/2025</a:t>
            </a:fld>
            <a:endParaRPr lang="nl-NL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/>
              <a:t>﻿﻿Klikken om </a:t>
            </a:r>
            <a:br>
              <a:rPr lang="nl-NL"/>
            </a:br>
            <a:r>
              <a:rPr lang="nl-NL"/>
              <a:t>een titel toe </a:t>
            </a:r>
            <a:br>
              <a:rPr lang="nl-NL"/>
            </a:br>
            <a:r>
              <a:rPr lang="nl-NL"/>
              <a:t>te voegen</a:t>
            </a:r>
            <a:endParaRPr lang="nl-BE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800401"/>
            <a:ext cx="11006400" cy="5252245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EE55F63B-E5C2-47C9-B767-96A09BC63624}" type="datetime1">
              <a:rPr lang="nl-BE" smtClean="0"/>
              <a:t>28/09/2025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5D7FBB4-891B-45E4-181B-258A15FE1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1"/>
            <a:ext cx="11041200" cy="64800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oogle Shape;10;p3">
            <a:extLst>
              <a:ext uri="{FF2B5EF4-FFF2-40B4-BE49-F238E27FC236}">
                <a16:creationId xmlns:a16="http://schemas.microsoft.com/office/drawing/2014/main" id="{D3D20C78-6CAB-D0C1-CC46-92EB474F742B}"/>
              </a:ext>
            </a:extLst>
          </p:cNvPr>
          <p:cNvGrpSpPr/>
          <p:nvPr userDrawn="1"/>
        </p:nvGrpSpPr>
        <p:grpSpPr>
          <a:xfrm>
            <a:off x="125506" y="731855"/>
            <a:ext cx="11821095" cy="5320791"/>
            <a:chOff x="0" y="-241102"/>
            <a:chExt cx="23088432" cy="12605757"/>
          </a:xfrm>
        </p:grpSpPr>
        <p:grpSp>
          <p:nvGrpSpPr>
            <p:cNvPr id="4" name="Google Shape;11;p3">
              <a:extLst>
                <a:ext uri="{FF2B5EF4-FFF2-40B4-BE49-F238E27FC236}">
                  <a16:creationId xmlns:a16="http://schemas.microsoft.com/office/drawing/2014/main" id="{774CD032-2491-0EA3-110B-A4A232711981}"/>
                </a:ext>
              </a:extLst>
            </p:cNvPr>
            <p:cNvGrpSpPr/>
            <p:nvPr/>
          </p:nvGrpSpPr>
          <p:grpSpPr>
            <a:xfrm>
              <a:off x="0" y="-241102"/>
              <a:ext cx="23069813" cy="12605757"/>
              <a:chOff x="0" y="-47625"/>
              <a:chExt cx="4557000" cy="2490026"/>
            </a:xfrm>
          </p:grpSpPr>
          <p:sp>
            <p:nvSpPr>
              <p:cNvPr id="24" name="Google Shape;12;p3">
                <a:extLst>
                  <a:ext uri="{FF2B5EF4-FFF2-40B4-BE49-F238E27FC236}">
                    <a16:creationId xmlns:a16="http://schemas.microsoft.com/office/drawing/2014/main" id="{A5296724-D287-E9AD-C584-E99A46BA1962}"/>
                  </a:ext>
                </a:extLst>
              </p:cNvPr>
              <p:cNvSpPr/>
              <p:nvPr/>
            </p:nvSpPr>
            <p:spPr>
              <a:xfrm>
                <a:off x="0" y="0"/>
                <a:ext cx="4556882" cy="2442401"/>
              </a:xfrm>
              <a:custGeom>
                <a:avLst/>
                <a:gdLst/>
                <a:ahLst/>
                <a:cxnLst/>
                <a:rect l="l" t="t" r="r" b="b"/>
                <a:pathLst>
                  <a:path w="4556882" h="2442401" extrusionOk="0">
                    <a:moveTo>
                      <a:pt x="12529" y="0"/>
                    </a:moveTo>
                    <a:lnTo>
                      <a:pt x="4544353" y="0"/>
                    </a:lnTo>
                    <a:cubicBezTo>
                      <a:pt x="4547676" y="0"/>
                      <a:pt x="4550863" y="1320"/>
                      <a:pt x="4553212" y="3670"/>
                    </a:cubicBezTo>
                    <a:cubicBezTo>
                      <a:pt x="4555562" y="6019"/>
                      <a:pt x="4556882" y="9206"/>
                      <a:pt x="4556882" y="12529"/>
                    </a:cubicBezTo>
                    <a:lnTo>
                      <a:pt x="4556882" y="2429872"/>
                    </a:lnTo>
                    <a:cubicBezTo>
                      <a:pt x="4556882" y="2433195"/>
                      <a:pt x="4555562" y="2436381"/>
                      <a:pt x="4553212" y="2438731"/>
                    </a:cubicBezTo>
                    <a:cubicBezTo>
                      <a:pt x="4550863" y="2441080"/>
                      <a:pt x="4547676" y="2442401"/>
                      <a:pt x="4544353" y="2442401"/>
                    </a:cubicBezTo>
                    <a:lnTo>
                      <a:pt x="12529" y="2442401"/>
                    </a:lnTo>
                    <a:cubicBezTo>
                      <a:pt x="9206" y="2442401"/>
                      <a:pt x="6019" y="2441080"/>
                      <a:pt x="3670" y="2438731"/>
                    </a:cubicBezTo>
                    <a:cubicBezTo>
                      <a:pt x="1320" y="2436381"/>
                      <a:pt x="0" y="2433195"/>
                      <a:pt x="0" y="2429872"/>
                    </a:cubicBezTo>
                    <a:lnTo>
                      <a:pt x="0" y="12529"/>
                    </a:lnTo>
                    <a:cubicBezTo>
                      <a:pt x="0" y="9206"/>
                      <a:pt x="1320" y="6019"/>
                      <a:pt x="3670" y="3670"/>
                    </a:cubicBezTo>
                    <a:cubicBezTo>
                      <a:pt x="6019" y="1320"/>
                      <a:pt x="9206" y="0"/>
                      <a:pt x="1252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13;p3">
                <a:extLst>
                  <a:ext uri="{FF2B5EF4-FFF2-40B4-BE49-F238E27FC236}">
                    <a16:creationId xmlns:a16="http://schemas.microsoft.com/office/drawing/2014/main" id="{9BFCE26D-E1C9-84E5-62E3-AD6E1E61628E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557000" cy="2490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" name="Google Shape;14;p3">
              <a:extLst>
                <a:ext uri="{FF2B5EF4-FFF2-40B4-BE49-F238E27FC236}">
                  <a16:creationId xmlns:a16="http://schemas.microsoft.com/office/drawing/2014/main" id="{7CA62C7E-7AFB-8BE7-0966-204CF3B6B8E8}"/>
                </a:ext>
              </a:extLst>
            </p:cNvPr>
            <p:cNvGrpSpPr/>
            <p:nvPr/>
          </p:nvGrpSpPr>
          <p:grpSpPr>
            <a:xfrm>
              <a:off x="18619" y="-241102"/>
              <a:ext cx="23069813" cy="12605757"/>
              <a:chOff x="0" y="-47625"/>
              <a:chExt cx="4557000" cy="2490026"/>
            </a:xfrm>
          </p:grpSpPr>
          <p:sp>
            <p:nvSpPr>
              <p:cNvPr id="22" name="Google Shape;15;p3">
                <a:extLst>
                  <a:ext uri="{FF2B5EF4-FFF2-40B4-BE49-F238E27FC236}">
                    <a16:creationId xmlns:a16="http://schemas.microsoft.com/office/drawing/2014/main" id="{8B166782-D65E-5C26-F638-6950FA6AA6EB}"/>
                  </a:ext>
                </a:extLst>
              </p:cNvPr>
              <p:cNvSpPr/>
              <p:nvPr/>
            </p:nvSpPr>
            <p:spPr>
              <a:xfrm>
                <a:off x="0" y="0"/>
                <a:ext cx="4556882" cy="2442401"/>
              </a:xfrm>
              <a:custGeom>
                <a:avLst/>
                <a:gdLst/>
                <a:ahLst/>
                <a:cxnLst/>
                <a:rect l="l" t="t" r="r" b="b"/>
                <a:pathLst>
                  <a:path w="4556882" h="2442401" extrusionOk="0">
                    <a:moveTo>
                      <a:pt x="12529" y="0"/>
                    </a:moveTo>
                    <a:lnTo>
                      <a:pt x="4544353" y="0"/>
                    </a:lnTo>
                    <a:cubicBezTo>
                      <a:pt x="4547676" y="0"/>
                      <a:pt x="4550863" y="1320"/>
                      <a:pt x="4553212" y="3670"/>
                    </a:cubicBezTo>
                    <a:cubicBezTo>
                      <a:pt x="4555562" y="6019"/>
                      <a:pt x="4556882" y="9206"/>
                      <a:pt x="4556882" y="12529"/>
                    </a:cubicBezTo>
                    <a:lnTo>
                      <a:pt x="4556882" y="2429872"/>
                    </a:lnTo>
                    <a:cubicBezTo>
                      <a:pt x="4556882" y="2433195"/>
                      <a:pt x="4555562" y="2436381"/>
                      <a:pt x="4553212" y="2438731"/>
                    </a:cubicBezTo>
                    <a:cubicBezTo>
                      <a:pt x="4550863" y="2441080"/>
                      <a:pt x="4547676" y="2442401"/>
                      <a:pt x="4544353" y="2442401"/>
                    </a:cubicBezTo>
                    <a:lnTo>
                      <a:pt x="12529" y="2442401"/>
                    </a:lnTo>
                    <a:cubicBezTo>
                      <a:pt x="9206" y="2442401"/>
                      <a:pt x="6019" y="2441080"/>
                      <a:pt x="3670" y="2438731"/>
                    </a:cubicBezTo>
                    <a:cubicBezTo>
                      <a:pt x="1320" y="2436381"/>
                      <a:pt x="0" y="2433195"/>
                      <a:pt x="0" y="2429872"/>
                    </a:cubicBezTo>
                    <a:lnTo>
                      <a:pt x="0" y="12529"/>
                    </a:lnTo>
                    <a:cubicBezTo>
                      <a:pt x="0" y="9206"/>
                      <a:pt x="1320" y="6019"/>
                      <a:pt x="3670" y="3670"/>
                    </a:cubicBezTo>
                    <a:cubicBezTo>
                      <a:pt x="6019" y="1320"/>
                      <a:pt x="9206" y="0"/>
                      <a:pt x="12529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16;p3">
                <a:extLst>
                  <a:ext uri="{FF2B5EF4-FFF2-40B4-BE49-F238E27FC236}">
                    <a16:creationId xmlns:a16="http://schemas.microsoft.com/office/drawing/2014/main" id="{4D032EC4-83C4-B306-B702-C5F03AA50674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557000" cy="2490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6" name="Google Shape;17;p3">
              <a:extLst>
                <a:ext uri="{FF2B5EF4-FFF2-40B4-BE49-F238E27FC236}">
                  <a16:creationId xmlns:a16="http://schemas.microsoft.com/office/drawing/2014/main" id="{80CBAD35-B3D3-A4CA-4DCD-28C2E8C57466}"/>
                </a:ext>
              </a:extLst>
            </p:cNvPr>
            <p:cNvCxnSpPr/>
            <p:nvPr/>
          </p:nvCxnSpPr>
          <p:spPr>
            <a:xfrm rot="10800000" flipH="1">
              <a:off x="18619" y="815297"/>
              <a:ext cx="23031900" cy="25500"/>
            </a:xfrm>
            <a:prstGeom prst="straightConnector1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7" name="Google Shape;18;p3">
              <a:extLst>
                <a:ext uri="{FF2B5EF4-FFF2-40B4-BE49-F238E27FC236}">
                  <a16:creationId xmlns:a16="http://schemas.microsoft.com/office/drawing/2014/main" id="{8AF619C7-F07F-0B97-55F1-799165037C61}"/>
                </a:ext>
              </a:extLst>
            </p:cNvPr>
            <p:cNvGrpSpPr/>
            <p:nvPr/>
          </p:nvGrpSpPr>
          <p:grpSpPr>
            <a:xfrm>
              <a:off x="318466" y="201915"/>
              <a:ext cx="394777" cy="394777"/>
              <a:chOff x="0" y="0"/>
              <a:chExt cx="812800" cy="812800"/>
            </a:xfrm>
          </p:grpSpPr>
          <p:sp>
            <p:nvSpPr>
              <p:cNvPr id="20" name="Google Shape;19;p3">
                <a:extLst>
                  <a:ext uri="{FF2B5EF4-FFF2-40B4-BE49-F238E27FC236}">
                    <a16:creationId xmlns:a16="http://schemas.microsoft.com/office/drawing/2014/main" id="{1E7394ED-CBAC-899B-C272-7CD15373EB1C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 w="28575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0;p3">
                <a:extLst>
                  <a:ext uri="{FF2B5EF4-FFF2-40B4-BE49-F238E27FC236}">
                    <a16:creationId xmlns:a16="http://schemas.microsoft.com/office/drawing/2014/main" id="{42272333-0621-AADD-822C-70EA8A303D9B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" name="Google Shape;21;p3">
              <a:extLst>
                <a:ext uri="{FF2B5EF4-FFF2-40B4-BE49-F238E27FC236}">
                  <a16:creationId xmlns:a16="http://schemas.microsoft.com/office/drawing/2014/main" id="{1EB024F5-0F4A-2AFC-5667-D70AED88BC30}"/>
                </a:ext>
              </a:extLst>
            </p:cNvPr>
            <p:cNvGrpSpPr/>
            <p:nvPr/>
          </p:nvGrpSpPr>
          <p:grpSpPr>
            <a:xfrm>
              <a:off x="989083" y="201915"/>
              <a:ext cx="394777" cy="394777"/>
              <a:chOff x="0" y="0"/>
              <a:chExt cx="812800" cy="812800"/>
            </a:xfrm>
          </p:grpSpPr>
          <p:sp>
            <p:nvSpPr>
              <p:cNvPr id="18" name="Google Shape;22;p3">
                <a:extLst>
                  <a:ext uri="{FF2B5EF4-FFF2-40B4-BE49-F238E27FC236}">
                    <a16:creationId xmlns:a16="http://schemas.microsoft.com/office/drawing/2014/main" id="{2723212C-7404-D7F6-1953-CCE353E80CA1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ED957"/>
              </a:solidFill>
              <a:ln w="28575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23;p3">
                <a:extLst>
                  <a:ext uri="{FF2B5EF4-FFF2-40B4-BE49-F238E27FC236}">
                    <a16:creationId xmlns:a16="http://schemas.microsoft.com/office/drawing/2014/main" id="{B7F92287-A3D3-9FF9-1F4C-00ED199503EA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" name="Google Shape;24;p3">
              <a:extLst>
                <a:ext uri="{FF2B5EF4-FFF2-40B4-BE49-F238E27FC236}">
                  <a16:creationId xmlns:a16="http://schemas.microsoft.com/office/drawing/2014/main" id="{5CECB6CC-2483-07CF-A1E4-CEA0A8E12113}"/>
                </a:ext>
              </a:extLst>
            </p:cNvPr>
            <p:cNvGrpSpPr/>
            <p:nvPr/>
          </p:nvGrpSpPr>
          <p:grpSpPr>
            <a:xfrm>
              <a:off x="1663247" y="201915"/>
              <a:ext cx="394777" cy="394777"/>
              <a:chOff x="0" y="0"/>
              <a:chExt cx="812800" cy="812800"/>
            </a:xfrm>
          </p:grpSpPr>
          <p:sp>
            <p:nvSpPr>
              <p:cNvPr id="14" name="Google Shape;25;p3">
                <a:extLst>
                  <a:ext uri="{FF2B5EF4-FFF2-40B4-BE49-F238E27FC236}">
                    <a16:creationId xmlns:a16="http://schemas.microsoft.com/office/drawing/2014/main" id="{6F4D1DBC-0B1A-C746-C046-CB0667C8FE7C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DE59"/>
              </a:solidFill>
              <a:ln w="28575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26;p3">
                <a:extLst>
                  <a:ext uri="{FF2B5EF4-FFF2-40B4-BE49-F238E27FC236}">
                    <a16:creationId xmlns:a16="http://schemas.microsoft.com/office/drawing/2014/main" id="{1406DA95-C217-990A-6097-E584BF6B64AC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5399" y="1280788"/>
            <a:ext cx="11605942" cy="4705159"/>
          </a:xfrm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0445AAF3-F212-43BB-932B-DD1A31841819}" type="datetime1">
              <a:rPr lang="nl-BE" smtClean="0"/>
              <a:t>28/09/2025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26" name="Title 25">
            <a:extLst>
              <a:ext uri="{FF2B5EF4-FFF2-40B4-BE49-F238E27FC236}">
                <a16:creationId xmlns:a16="http://schemas.microsoft.com/office/drawing/2014/main" id="{9FFC2E19-DE2B-7111-CC63-9A847C39A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0"/>
            <a:ext cx="11041200" cy="57945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69293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g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215EBCC0-C3A3-417F-962F-876AE60FF46F}" type="datetime1">
              <a:rPr lang="nl-BE" smtClean="0"/>
              <a:t>28/09/2025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31FE2B30-5A69-75CF-7187-201E96BE8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1"/>
            <a:ext cx="11041200" cy="648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11504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 met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811831"/>
            <a:ext cx="11006400" cy="5240815"/>
          </a:xfrm>
        </p:spPr>
        <p:txBody>
          <a:bodyPr/>
          <a:lstStyle>
            <a:lvl1pPr marL="457200" indent="-457200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5087A35E-C6EC-4A6C-A286-9B263B20AC20}" type="datetime1">
              <a:rPr lang="nl-BE" smtClean="0"/>
              <a:t>28/09/2025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12466D5-8DB6-11EB-91A8-C5A2326F6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0"/>
            <a:ext cx="11041200" cy="648001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450386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868680"/>
            <a:ext cx="11006400" cy="518396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4B9B00E3-DE57-4EA4-A886-8AA88F9577D7}" type="datetime1">
              <a:rPr lang="nl-BE" smtClean="0"/>
              <a:t>28/09/2025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C13023F-87C5-4547-FEB6-4B0A34BF8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1"/>
            <a:ext cx="11041200" cy="65036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80403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1A466-BC4F-407D-A3EA-76F6655478F0}" type="datetime1">
              <a:rPr lang="nl-BE" smtClean="0"/>
              <a:t>28/09/2025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708660"/>
            <a:ext cx="11006402" cy="534398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CEA65D-4427-8EF5-9C3E-965240308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1"/>
            <a:ext cx="11041200" cy="57843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5F32B-E94B-420F-86D9-59A9E32E05E1}" type="datetime1">
              <a:rPr lang="nl-BE" smtClean="0"/>
              <a:t>28/09/2025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765810"/>
            <a:ext cx="11006402" cy="5286836"/>
          </a:xfrm>
        </p:spPr>
        <p:txBody>
          <a:bodyPr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3A12AB-811C-F19D-0A73-86DCF776D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0"/>
            <a:ext cx="11041200" cy="64701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5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111267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341CC9F9-C2CE-4031-804C-1F2576E1A82A}" type="datetime1">
              <a:rPr lang="nl-BE" smtClean="0"/>
              <a:t>28/09/2025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4" r:id="rId3"/>
    <p:sldLayoutId id="2147483672" r:id="rId4"/>
    <p:sldLayoutId id="2147483671" r:id="rId5"/>
    <p:sldLayoutId id="2147483669" r:id="rId6"/>
    <p:sldLayoutId id="2147483668" r:id="rId7"/>
    <p:sldLayoutId id="2147483667" r:id="rId8"/>
    <p:sldLayoutId id="2147483665" r:id="rId9"/>
    <p:sldLayoutId id="2147483661" r:id="rId10"/>
    <p:sldLayoutId id="2147483666" r:id="rId11"/>
    <p:sldLayoutId id="2147483670" r:id="rId12"/>
    <p:sldLayoutId id="2147483651" r:id="rId13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image" Target="../media/image24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5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0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1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2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3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4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5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6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7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8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9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0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1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2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3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4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5.pn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6.png"/><Relationship Id="rId3" Type="http://schemas.openxmlformats.org/officeDocument/2006/relationships/notesSlide" Target="../notesSlides/notesSlide1.xml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7.pn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.pn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8.pn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9.png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0.png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1.png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2.png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3.png"/></Relationships>
</file>

<file path=ppt/slides/_rels/slide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4.png"/></Relationships>
</file>

<file path=ppt/slides/_rels/slide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5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6.png"/></Relationships>
</file>

<file path=ppt/slides/_rels/slide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7.png"/></Relationships>
</file>

<file path=ppt/slides/_rels/slide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8.png"/></Relationships>
</file>

<file path=ppt/slides/_rels/slide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9.png"/></Relationships>
</file>

<file path=ppt/slides/_rels/slide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Relationship Id="rId3" Type="http://schemas.openxmlformats.org/officeDocument/2006/relationships/image" Target="../media/image16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Klasse C versterkers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0" y="3657600"/>
            <a:ext cx="45720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Hoogfrequent versterkers </a:t>
            </a:r>
          </a:p>
          <a:p>
            <a:pPr>
              <a:defRPr sz="2400">
                <a:solidFill>
                  <a:srgbClr val="FFFFFF"/>
                </a:solidFill>
              </a:defRPr>
            </a:pPr>
            <a:r>
              <a:t> met 1 vermogentransistor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0" y="557784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Jan Genoe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0" y="576072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September 2025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/>
          <a:p>
            <a:pPr/>
            <a:r>
              <a:t>Afgeleide van de stromen: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Berekening trilkring (3)</a:t>
            </a:r>
            <a:endParaRPr sz="3200" b="1" i="0">
              <a:latin typeface="Arial"/>
            </a:endParaRP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6237" y="1818974"/>
            <a:ext cx="3819525" cy="809625"/>
          </a:xfrm>
          <a:prstGeom prst="rect">
            <a:avLst/>
          </a:prstGeom>
        </p:spPr>
      </p:pic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7762" y="2902919"/>
            <a:ext cx="2276475" cy="866775"/>
          </a:xfrm>
          <a:prstGeom prst="rect">
            <a:avLst/>
          </a:prstGeom>
        </p:spPr>
      </p:pic>
      <p:pic>
        <p:nvPicPr>
          <p:cNvPr id="6" name="Picture 5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6325" y="3952574"/>
            <a:ext cx="2419350" cy="866775"/>
          </a:xfrm>
          <a:prstGeom prst="rect">
            <a:avLst/>
          </a:prstGeom>
        </p:spPr>
      </p:pic>
      <p:pic>
        <p:nvPicPr>
          <p:cNvPr id="7" name="Picture 6" descr="imag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7312" y="5002229"/>
            <a:ext cx="1857375" cy="80962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/>
          <a:p>
            <a:pPr/>
            <a:r>
              <a:t>Invullen geeft dan: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Berekening trilkring</a:t>
            </a:r>
            <a:endParaRPr sz="3200" b="1" i="0">
              <a:latin typeface="Arial"/>
            </a:endParaRP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3325" y="2733374"/>
            <a:ext cx="4705350" cy="92392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/>
          <a:p>
            <a:pPr/>
            <a:r>
              <a:t>De spanning V evolueert als functie van de tijd als: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Berekening trilkring</a:t>
            </a:r>
            <a:endParaRPr sz="3200" b="1" i="0">
              <a:latin typeface="Arial"/>
            </a:endParaRP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4237" y="2276174"/>
            <a:ext cx="5343525" cy="390525"/>
          </a:xfrm>
          <a:prstGeom prst="rect">
            <a:avLst/>
          </a:prstGeom>
        </p:spPr>
      </p:pic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7312" y="2941019"/>
            <a:ext cx="1857375" cy="866775"/>
          </a:xfrm>
          <a:prstGeom prst="rect">
            <a:avLst/>
          </a:prstGeom>
        </p:spPr>
      </p:pic>
      <p:pic>
        <p:nvPicPr>
          <p:cNvPr id="6" name="Picture 5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0112" y="4082114"/>
            <a:ext cx="2771775" cy="9525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Gedempte trilkring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5438" y="566928"/>
            <a:ext cx="5801124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/>
          <a:p>
            <a:pPr/>
            <a:r>
              <a:t>We bepalen eerst C</a:t>
            </a:r>
            <a:r>
              <a:rPr sz="1800" baseline="-25000"/>
              <a:t>1</a:t>
            </a:r>
          </a:p>
          <a:p>
            <a:pPr/>
          </a:p>
          <a:p>
            <a:pPr/>
          </a:p>
          <a:p>
            <a:pPr/>
          </a:p>
          <a:p>
            <a:pPr/>
          </a:p>
          <a:p>
            <a:pPr/>
            <a:r>
              <a:t>En vervolgens L</a:t>
            </a:r>
            <a:r>
              <a:rPr sz="1800" baseline="-25000"/>
              <a:t>1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Keuze van de parameters</a:t>
            </a:r>
            <a:endParaRPr sz="3200" b="1" i="0">
              <a:latin typeface="Arial"/>
            </a:endParaRP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1112" y="2276174"/>
            <a:ext cx="2009775" cy="866775"/>
          </a:xfrm>
          <a:prstGeom prst="rect">
            <a:avLst/>
          </a:prstGeom>
        </p:spPr>
      </p:pic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8187" y="3874469"/>
            <a:ext cx="3095625" cy="9525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/>
          <a:p>
            <a:pPr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Benadering resonantiefrequentie</a:t>
            </a:r>
            <a:endParaRPr sz="3200" b="1" i="0">
              <a:latin typeface="Arial"/>
            </a:endParaRP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0625" y="2276174"/>
            <a:ext cx="2190750" cy="952500"/>
          </a:xfrm>
          <a:prstGeom prst="rect">
            <a:avLst/>
          </a:prstGeom>
        </p:spPr>
      </p:pic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2537" y="3502994"/>
            <a:ext cx="2066925" cy="92392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Basisschema van de Klasse C versterker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7622" y="566928"/>
            <a:ext cx="4616755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/>
          <a:p>
            <a:pPr lvl="1"/>
            <a:r>
              <a:t>De aansturing van het actieve element</a:t>
            </a:r>
          </a:p>
          <a:p>
            <a:pPr lvl="2"/>
            <a:r>
              <a:t>plaatst lading bij op de condensator</a:t>
            </a:r>
          </a:p>
          <a:p>
            <a:pPr lvl="2"/>
            <a:r>
              <a:t>verhoogt de stroom door het spoel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Verklaring van de werking (2)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/>
          <a:p>
            <a:pPr lvl="1"/>
            <a:r>
              <a:t>De geleidingehoek is het deel van de periode dat de transistor gestuurd wordt</a:t>
            </a:r>
          </a:p>
          <a:p>
            <a:pPr lvl="1"/>
            <a:r>
              <a:t>Hoe korter de stuurperiode</a:t>
            </a:r>
          </a:p>
          <a:p>
            <a:pPr lvl="2"/>
            <a:r>
              <a:t>Hoe minder energie er geleverd wordt</a:t>
            </a:r>
          </a:p>
          <a:p>
            <a:pPr lvl="2"/>
            <a:r>
              <a:t>Hoe efficiënter de versterker</a:t>
            </a:r>
          </a:p>
          <a:p>
            <a:pPr lvl="1"/>
            <a:r>
              <a:t>De geleidingehoek blijft best constant</a:t>
            </a:r>
          </a:p>
          <a:p>
            <a:pPr lvl="2"/>
            <a:r>
              <a:t>anders bekomen we niet-lineariteiten in de weergave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Geleidingshoek (α)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/>
          <a:p>
            <a:pPr lvl="1"/>
            <a:r>
              <a:t>Voor vaste bronnen ...</a:t>
            </a:r>
          </a:p>
          <a:p>
            <a:pPr lvl="1"/>
            <a:r>
              <a:t>Voor FM versterkers</a:t>
            </a:r>
          </a:p>
          <a:p>
            <a:pPr lvl="2"/>
            <a:r>
              <a:t>amplitude is vast, frequentie varieert</a:t>
            </a:r>
          </a:p>
          <a:p>
            <a:pPr lvl="2"/>
            <a:r>
              <a:t>geleidingshoek kan ook constant zijn</a:t>
            </a:r>
          </a:p>
          <a:p>
            <a:pPr lvl="1"/>
            <a:r>
              <a:t>Voor AM versterkers</a:t>
            </a:r>
          </a:p>
          <a:p>
            <a:pPr lvl="2"/>
            <a:r>
              <a:t>Directe uitvoering</a:t>
            </a:r>
          </a:p>
          <a:p>
            <a:pPr lvl="3"/>
            <a:r>
              <a:t>geleidingshoek (</a:t>
            </a:r>
            <a:r>
              <a:t>α</a:t>
            </a:r>
            <a:r>
              <a:t>) moet variëren tenzij </a:t>
            </a:r>
            <a:r>
              <a:t>α=π/2</a:t>
            </a:r>
          </a:p>
          <a:p>
            <a:pPr lvl="3"/>
            <a:r>
              <a:t>geleidingshoek </a:t>
            </a:r>
            <a:r>
              <a:t>α=π/2</a:t>
            </a:r>
            <a:r>
              <a:t> is de enige oplossing</a:t>
            </a:r>
          </a:p>
          <a:p>
            <a:pPr lvl="3"/>
            <a:r>
              <a:t>Gebruik: kleine AM zenders en televisiezenders</a:t>
            </a:r>
          </a:p>
          <a:p>
            <a:pPr lvl="2"/>
            <a:r>
              <a:t>Plaatmodulatie uitvoering</a:t>
            </a:r>
          </a:p>
          <a:p>
            <a:pPr lvl="3"/>
            <a:r>
              <a:t>Voedingsspanning variëren in plaats van de geleidingshoek (</a:t>
            </a:r>
            <a:r>
              <a:t>α</a:t>
            </a:r>
            <a:r>
              <a:t>)</a:t>
            </a:r>
          </a:p>
          <a:p>
            <a:pPr lvl="3"/>
            <a:r>
              <a:t>Gebruik: grote AM zenders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Gebruik van de klasse C versterker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/>
          <a:p>
            <a:pPr lvl="1"/>
            <a:r>
              <a:t>Vermogenversterkers voor hoge frequenties hebben meestal</a:t>
            </a:r>
          </a:p>
          <a:p>
            <a:pPr lvl="2"/>
            <a:r>
              <a:t>een vaste frequentie</a:t>
            </a:r>
          </a:p>
          <a:p>
            <a:pPr lvl="2"/>
            <a:r>
              <a:t>een beperkte bandbreedte (max 1 % van de frequentie)</a:t>
            </a:r>
          </a:p>
          <a:p>
            <a:pPr lvl="1"/>
            <a:r>
              <a:t>Toepassingen</a:t>
            </a:r>
          </a:p>
          <a:p>
            <a:pPr lvl="2"/>
            <a:r>
              <a:t>inductieve verwarming</a:t>
            </a:r>
          </a:p>
          <a:p>
            <a:pPr lvl="3"/>
            <a:r>
              <a:t>smeltovens</a:t>
            </a:r>
          </a:p>
          <a:p>
            <a:pPr lvl="2"/>
            <a:r>
              <a:t>diëlektrisch verwarmen</a:t>
            </a:r>
          </a:p>
          <a:p>
            <a:pPr lvl="3"/>
            <a:r>
              <a:t>drogen, bakken, polymeriseren</a:t>
            </a:r>
          </a:p>
          <a:p>
            <a:pPr lvl="2"/>
            <a:r>
              <a:t>Telecommunicatie</a:t>
            </a:r>
          </a:p>
          <a:p>
            <a:pPr lvl="3"/>
            <a:r>
              <a:t>draaggolf van zenders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Vermogenversterkers voor hoge frequenties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700" b="1" i="0">
                <a:latin typeface="Arial"/>
              </a:rPr>
              <a:t>Instelling basisstroom: door keuze geleidingshoek en piekstroom</a:t>
            </a:r>
            <a:endParaRPr sz="27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2733" y="566928"/>
            <a:ext cx="5766533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 Class C amp 1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Q_Q1         2 1 0 Q2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L_L1         2 3  1uH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C_C1         2 3  10nF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R_RL         2 3  60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V_Vdd        3 0 11V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R_Rin        4 1 100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V_Vin        4 0 sin(-1.5 2.7 1591500) DC=-1.5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.model Q2  NPN(Is=14.34f BF=200)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file Klasse C circuit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Basisschema met knopen genummerd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3716" y="566928"/>
            <a:ext cx="5484567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simulatie: spanningen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7874" y="566928"/>
            <a:ext cx="8416251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simulatie: stromen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2826" y="566928"/>
            <a:ext cx="8466347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simulatie van de spanningen en stromen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3713" y="566928"/>
            <a:ext cx="5864574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Lissajous figuur: knoop 2 en knoop 4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0733" y="566928"/>
            <a:ext cx="5730533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Ontwerpparameters en bekomen oscillatie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8616" y="566928"/>
            <a:ext cx="5734767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Uitgangspower en DC power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4970" y="566928"/>
            <a:ext cx="8342059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Transistor power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4970" y="566928"/>
            <a:ext cx="8342059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/>
          <a:p>
            <a:pPr lvl="1"/>
            <a:r>
              <a:t>We kunnen gebruik maken van de eigenfrequentie van een resonante kring om</a:t>
            </a:r>
          </a:p>
          <a:p>
            <a:pPr lvl="2"/>
            <a:r>
              <a:t>De oscillatie op de juiste frequentie te genereren</a:t>
            </a:r>
          </a:p>
          <a:p>
            <a:pPr lvl="2"/>
            <a:r>
              <a:t>Om harmonischen weg te filteren</a:t>
            </a:r>
          </a:p>
          <a:p>
            <a:pPr lvl="1"/>
            <a:r>
              <a:t>Deze resonante kring vormt de belasting van de vermogentransistor</a:t>
            </a:r>
          </a:p>
          <a:p>
            <a:pPr lvl="2"/>
            <a:r>
              <a:t>De vermogentransistor levert het vermogen dat verloren/uitgestraald wordt door de resonante kring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Vermogenversterkers voor hoge frequenties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Drive transistor:verloop stromen en spanningen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4970" y="566928"/>
            <a:ext cx="8342059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700" b="1" i="0">
                <a:latin typeface="Arial"/>
              </a:rPr>
              <a:t>Bekomen oscillatiespanning als functie van de geleidingshoek (α)</a:t>
            </a:r>
            <a:endParaRPr sz="27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2039" y="566928"/>
            <a:ext cx="5947921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800" b="1" i="0">
                <a:latin typeface="Arial"/>
              </a:rPr>
              <a:t>Nodige piekstroom om voedingsspanning als zwaai te bekomen</a:t>
            </a:r>
            <a:endParaRPr sz="28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7419" y="566928"/>
            <a:ext cx="5977162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Bekomen rendement bij maximale uitsturing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2999" y="566928"/>
            <a:ext cx="5926002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200" b="1" i="0">
                <a:latin typeface="Arial"/>
              </a:rPr>
              <a:t>(Links) impedantie van de LRC-kring als functie van de frequentie </a:t>
            </a:r>
            <a:endParaRPr sz="2200" b="1" i="0">
              <a:latin typeface="Arial"/>
            </a:endParaRPr>
          </a:p>
          <a:p>
            <a:r>
              <a:rPr sz="2200" b="1" i="0">
                <a:latin typeface="Arial"/>
              </a:rPr>
              <a:t>(Rechts) het uitdempen van deze kring als functie van de tijd</a:t>
            </a:r>
            <a:endParaRPr sz="2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0791" y="566928"/>
            <a:ext cx="8710417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 Class C amp 1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Q_Q1         2 1 0 Q2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L_L1         2 3  1uH  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C_C1         2 3  10n  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R_RL         2 3  60  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V_Vdd        3 0 11V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R_Rin        4 1 100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V_Vin        4 5  AC 0.5V 0 DC 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V_VinDC      5 0 0.7V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.model Q2  NPN(Is=14.34f BF=200)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file Klasse C circuit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Knoop 2 (spice simulatie)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5918" y="566928"/>
            <a:ext cx="8400163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Contributies harmonischen  aanstuursignaal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8659" y="566928"/>
            <a:ext cx="8574682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Aansturing met een blokgolf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8659" y="566928"/>
            <a:ext cx="8574682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Alternatieve schema's van de klasse C versterker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Basisschema van de Klasse C versterker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8826" y="566928"/>
            <a:ext cx="4374347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700" b="1" i="0">
                <a:latin typeface="Arial"/>
              </a:rPr>
              <a:t>Klasse C versterker met een transformator in de resonante kring</a:t>
            </a:r>
            <a:endParaRPr sz="27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7702" y="566928"/>
            <a:ext cx="6136596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500" b="1" i="0">
                <a:latin typeface="Arial"/>
              </a:rPr>
              <a:t>Klasse C versterker met een LC kring aan de ingang van de transistor</a:t>
            </a:r>
            <a:endParaRPr sz="25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4660" y="566928"/>
            <a:ext cx="6222680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400" b="1" i="0">
                <a:latin typeface="Arial"/>
              </a:rPr>
              <a:t>Klasse C versterker waarbij de uitgangspanning oscilleert rond de grond</a:t>
            </a:r>
            <a:endParaRPr sz="24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2171" y="566928"/>
            <a:ext cx="9267657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 klasseC   versie2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Q_Q1         2 1 0  Q2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L_L1         0 3    1uH  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C_C1         0 3    10n  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R_R1         0 3    100  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V_V3         4 0    11V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V_V5         1 0    sin(-2 3.09 1591500) DC=-2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C_C2         2 3    100n  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L_L2         2 4    20uH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.model Q2  NPN(Is=14.34f BF=255.9 Rb=100 )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file Klasse C circuit (uitgang grond)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800" b="1" i="0">
                <a:latin typeface="Arial"/>
              </a:rPr>
              <a:t>Resultaat van de spice simulatie van het bovenstaande circuit</a:t>
            </a:r>
            <a:endParaRPr sz="28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0302" y="566928"/>
            <a:ext cx="8491396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Meerdere versterkingstrappen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Stap1: verschillende voedingsspanning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4950" y="566928"/>
            <a:ext cx="5302099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Stap 2: andere versie Vdd2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2347" y="566928"/>
            <a:ext cx="7447306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Stap 3: diode als belasting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2347" y="566928"/>
            <a:ext cx="7447306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Stap 4: diode -&gt; transistor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7167" y="566928"/>
            <a:ext cx="8797665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/>
          <a:p>
            <a:pPr lvl="1"/>
            <a:r>
              <a:t>Rol actief element</a:t>
            </a:r>
          </a:p>
          <a:p>
            <a:pPr lvl="2"/>
            <a:r>
              <a:t>Wel: leveren van energie</a:t>
            </a:r>
          </a:p>
          <a:p>
            <a:pPr lvl="3"/>
            <a:r>
              <a:t>Compenseren van het verlies in de belasting</a:t>
            </a:r>
          </a:p>
          <a:p>
            <a:pPr lvl="2"/>
            <a:r>
              <a:t>Niet: vorming van de sinus</a:t>
            </a:r>
          </a:p>
          <a:p>
            <a:pPr lvl="3"/>
            <a:r>
              <a:t>Dit doet de trilkring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Basisschema klasse C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900" b="1" i="0">
                <a:latin typeface="Arial"/>
              </a:rPr>
              <a:t>Stap 5: belast met tweede resonante kring (zelfde frequentie)</a:t>
            </a:r>
            <a:endParaRPr sz="29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051" y="566928"/>
            <a:ext cx="9931897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Implementatie met 3 klasse C trappen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928"/>
            <a:ext cx="12192000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IC implementatie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928"/>
            <a:ext cx="12192000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Plaatmodulatie voor een AM zender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410" y="566928"/>
            <a:ext cx="9983179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Detail: de trilkring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4449" y="566928"/>
            <a:ext cx="5603102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/>
          <a:p>
            <a:pPr lvl="1"/>
            <a:r>
              <a:t>Zonder sturing actief element</a:t>
            </a:r>
          </a:p>
          <a:p>
            <a:pPr lvl="2"/>
            <a:r>
              <a:t>De inductantie (L) wisselt met de condensator (C) energie uit: trilling op de eigenfrequentie</a:t>
            </a:r>
          </a:p>
          <a:p>
            <a:pPr lvl="2"/>
            <a:r>
              <a:t>Amplitude van de oscillatie daalt (de trilling dempt uit) door energieoverdracht naar de belasting R</a:t>
            </a:r>
            <a:r>
              <a:rPr sz="1800" baseline="-25000"/>
              <a:t>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Verklaring van de werking (1)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/>
          <a:p>
            <a:pPr/>
            <a:r>
              <a:t>Op basis van de eerste wet van Kirkhoff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Berekening trilkring</a:t>
            </a:r>
            <a:endParaRPr sz="3200" b="1" i="0">
              <a:latin typeface="Arial"/>
            </a:endParaRP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4862" y="2276174"/>
            <a:ext cx="2962275" cy="333375"/>
          </a:xfrm>
          <a:prstGeom prst="rect">
            <a:avLst/>
          </a:prstGeom>
        </p:spPr>
      </p:pic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3512" y="2883869"/>
            <a:ext cx="1704975" cy="342900"/>
          </a:xfrm>
          <a:prstGeom prst="rect">
            <a:avLst/>
          </a:prstGeom>
        </p:spPr>
      </p:pic>
      <p:pic>
        <p:nvPicPr>
          <p:cNvPr id="6" name="Picture 5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0650" y="3501089"/>
            <a:ext cx="1790700" cy="333375"/>
          </a:xfrm>
          <a:prstGeom prst="rect">
            <a:avLst/>
          </a:prstGeom>
        </p:spPr>
      </p:pic>
      <p:pic>
        <p:nvPicPr>
          <p:cNvPr id="7" name="Picture 6" descr="imag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5887" y="4108784"/>
            <a:ext cx="1800225" cy="80962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/>
          <a:p>
            <a:pPr/>
            <a:r>
              <a:t>Van lading op C naar stroom naar de C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Berekening trilkring (2)</a:t>
            </a:r>
            <a:endParaRPr sz="3200" b="1" i="0">
              <a:latin typeface="Arial"/>
            </a:endParaRP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4862" y="2276174"/>
            <a:ext cx="2962275" cy="333375"/>
          </a:xfrm>
          <a:prstGeom prst="rect">
            <a:avLst/>
          </a:prstGeom>
        </p:spPr>
      </p:pic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2075" y="2883869"/>
            <a:ext cx="1847850" cy="809625"/>
          </a:xfrm>
          <a:prstGeom prst="rect">
            <a:avLst/>
          </a:prstGeom>
        </p:spPr>
      </p:pic>
      <p:pic>
        <p:nvPicPr>
          <p:cNvPr id="6" name="Picture 5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0650" y="3967814"/>
            <a:ext cx="1790700" cy="333375"/>
          </a:xfrm>
          <a:prstGeom prst="rect">
            <a:avLst/>
          </a:prstGeom>
        </p:spPr>
      </p:pic>
      <p:pic>
        <p:nvPicPr>
          <p:cNvPr id="7" name="Picture 6" descr="imag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5887" y="4575509"/>
            <a:ext cx="1800225" cy="80962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KULeuvenThema600jaar">
  <a:themeElements>
    <a:clrScheme name="KU Leuven 600-jaar">
      <a:dk1>
        <a:srgbClr val="001D41"/>
      </a:dk1>
      <a:lt1>
        <a:sysClr val="window" lastClr="FFFFFF"/>
      </a:lt1>
      <a:dk2>
        <a:srgbClr val="2F4D5D"/>
      </a:dk2>
      <a:lt2>
        <a:srgbClr val="CCD9E5"/>
      </a:lt2>
      <a:accent1>
        <a:srgbClr val="2F4D5D"/>
      </a:accent1>
      <a:accent2>
        <a:srgbClr val="1D8DB0"/>
      </a:accent2>
      <a:accent3>
        <a:srgbClr val="52BDEC"/>
      </a:accent3>
      <a:accent4>
        <a:srgbClr val="87C0BD"/>
      </a:accent4>
      <a:accent5>
        <a:srgbClr val="D4776E"/>
      </a:accent5>
      <a:accent6>
        <a:srgbClr val="E4DA3E"/>
      </a:accent6>
      <a:hlink>
        <a:srgbClr val="001D41"/>
      </a:hlink>
      <a:folHlink>
        <a:srgbClr val="52BDE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8C495A181F81B4C9DE5AD85CD0F70D4" ma:contentTypeVersion="18" ma:contentTypeDescription="Een nieuw document maken." ma:contentTypeScope="" ma:versionID="6ba28a59cba4a02a693681f32745d77b">
  <xsd:schema xmlns:xsd="http://www.w3.org/2001/XMLSchema" xmlns:xs="http://www.w3.org/2001/XMLSchema" xmlns:p="http://schemas.microsoft.com/office/2006/metadata/properties" xmlns:ns2="81d41a3b-f33d-4db6-b532-757106a7a2ae" xmlns:ns3="bf25a9bf-a811-4965-9d0a-b88059080fed" targetNamespace="http://schemas.microsoft.com/office/2006/metadata/properties" ma:root="true" ma:fieldsID="b996b4a4c0d83f5cfec71b22aba921d2" ns2:_="" ns3:_="">
    <xsd:import namespace="81d41a3b-f33d-4db6-b532-757106a7a2ae"/>
    <xsd:import namespace="bf25a9bf-a811-4965-9d0a-b88059080fe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1d41a3b-f33d-4db6-b532-757106a7a2a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Location" ma:index="25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f25a9bf-a811-4965-9d0a-b88059080fed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055f8838-efd9-4f0c-8182-7a796d537cb6}" ma:internalName="TaxCatchAll" ma:showField="CatchAllData" ma:web="bf25a9bf-a811-4965-9d0a-b88059080fe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1d41a3b-f33d-4db6-b532-757106a7a2ae">
      <Terms xmlns="http://schemas.microsoft.com/office/infopath/2007/PartnerControls"/>
    </lcf76f155ced4ddcb4097134ff3c332f>
    <TaxCatchAll xmlns="bf25a9bf-a811-4965-9d0a-b88059080fed" xsi:nil="true"/>
  </documentManagement>
</p:properties>
</file>

<file path=customXml/itemProps1.xml><?xml version="1.0" encoding="utf-8"?>
<ds:datastoreItem xmlns:ds="http://schemas.openxmlformats.org/officeDocument/2006/customXml" ds:itemID="{2A270F01-48F1-4A41-8E26-ACAC6689696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1d41a3b-f33d-4db6-b532-757106a7a2ae"/>
    <ds:schemaRef ds:uri="bf25a9bf-a811-4965-9d0a-b88059080fe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EE9034D-0B43-4AB0-9535-9A62DB37A999}">
  <ds:schemaRefs>
    <ds:schemaRef ds:uri="http://www.w3.org/XML/1998/namespace"/>
    <ds:schemaRef ds:uri="81d41a3b-f33d-4db6-b532-757106a7a2ae"/>
    <ds:schemaRef ds:uri="http://purl.org/dc/dcmitype/"/>
    <ds:schemaRef ds:uri="http://purl.org/dc/elements/1.1/"/>
    <ds:schemaRef ds:uri="http://schemas.microsoft.com/office/2006/documentManagement/types"/>
    <ds:schemaRef ds:uri="bf25a9bf-a811-4965-9d0a-b88059080fed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245</TotalTime>
  <Words>0</Words>
  <Application>Microsoft Office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KULeuvenThema600jaar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jan.genoe@gmail.com</dc:creator>
  <cp:lastModifiedBy>Jan Genoe</cp:lastModifiedBy>
  <cp:revision>11</cp:revision>
  <dcterms:created xsi:type="dcterms:W3CDTF">2017-06-28T07:18:12Z</dcterms:created>
  <dcterms:modified xsi:type="dcterms:W3CDTF">2025-09-28T19:36:47Z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0x010100B8C495A181F81B4C9DE5AD85CD0F70D4</vt:lpwstr>
  </property>
  <property fmtid="{D5CDD505-2E9C-101B-9397-08002B2CF9AE}" pid="3" name="MediaServiceImageTags">
    <vt:lpwstr/>
  </property>
  <property fmtid="{D5CDD505-2E9C-101B-9397-08002B2CF9AE}" pid="4" name="MSIP_Label_f0eba32c-0974-4663-a3a1-3cd8c30938e9_Enabled">
    <vt:lpwstr>true</vt:lpwstr>
  </property>
  <property fmtid="{D5CDD505-2E9C-101B-9397-08002B2CF9AE}" pid="5" name="MSIP_Label_f0eba32c-0974-4663-a3a1-3cd8c30938e9_SetDate">
    <vt:lpwstr>2025-09-20T11:19:19Z</vt:lpwstr>
  </property>
  <property fmtid="{D5CDD505-2E9C-101B-9397-08002B2CF9AE}" pid="6" name="MSIP_Label_f0eba32c-0974-4663-a3a1-3cd8c30938e9_Method">
    <vt:lpwstr>Privileged</vt:lpwstr>
  </property>
  <property fmtid="{D5CDD505-2E9C-101B-9397-08002B2CF9AE}" pid="7" name="MSIP_Label_f0eba32c-0974-4663-a3a1-3cd8c30938e9_Name">
    <vt:lpwstr>Public - General - Unmarked</vt:lpwstr>
  </property>
  <property fmtid="{D5CDD505-2E9C-101B-9397-08002B2CF9AE}" pid="8" name="MSIP_Label_f0eba32c-0974-4663-a3a1-3cd8c30938e9_SiteId">
    <vt:lpwstr>a72d5a72-25ee-40f0-9bd1-067cb5b770d4</vt:lpwstr>
  </property>
  <property fmtid="{D5CDD505-2E9C-101B-9397-08002B2CF9AE}" pid="9" name="MSIP_Label_f0eba32c-0974-4663-a3a1-3cd8c30938e9_ActionId">
    <vt:lpwstr>9a0ea56e-4970-4b94-8005-5d7be7d11852</vt:lpwstr>
  </property>
  <property fmtid="{D5CDD505-2E9C-101B-9397-08002B2CF9AE}" pid="10" name="MSIP_Label_f0eba32c-0974-4663-a3a1-3cd8c30938e9_ContentBits">
    <vt:lpwstr>0</vt:lpwstr>
  </property>
  <property fmtid="{D5CDD505-2E9C-101B-9397-08002B2CF9AE}" pid="11" name="MSIP_Label_f0eba32c-0974-4663-a3a1-3cd8c30938e9_Tag">
    <vt:lpwstr>10, 0, 1, 1</vt:lpwstr>
  </property>
</Properties>
</file>